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BB2913-94F7-4A41-AA1D-4E3A74932206}">
  <a:tblStyle styleId="{E7BB2913-94F7-4A41-AA1D-4E3A74932206}"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2" name="Google Shape;10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5" name="Google Shape;1025;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5" name="Google Shape;1035;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6" name="Google Shape;1066;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8" name="Google Shape;109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6" name="Google Shape;1136;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63" name="Google Shape;1163;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1" name="Google Shape;1171;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78" name="Google Shape;117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13" name="Google Shape;131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7.pn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jpg"/><Relationship Id="rId3"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8.png"/><Relationship Id="rId3" Type="http://schemas.openxmlformats.org/officeDocument/2006/relationships/image" Target="../media/image18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 Id="rId3" Type="http://schemas.openxmlformats.org/officeDocument/2006/relationships/image" Target="../media/image44.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4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5.png"/><Relationship Id="rId4" Type="http://schemas.openxmlformats.org/officeDocument/2006/relationships/image" Target="../media/image2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 Id="rId3" Type="http://schemas.openxmlformats.org/officeDocument/2006/relationships/image" Target="../media/image5.png"/><Relationship Id="rId4" Type="http://schemas.openxmlformats.org/officeDocument/2006/relationships/image" Target="../media/image2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 Id="rId3"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4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4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2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2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4.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2.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5.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3.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8.png"/><Relationship Id="rId4" Type="http://schemas.openxmlformats.org/officeDocument/2006/relationships/image" Target="../media/image81.png"/><Relationship Id="rId5" Type="http://schemas.openxmlformats.org/officeDocument/2006/relationships/image" Target="../media/image83.png"/><Relationship Id="rId6" Type="http://schemas.openxmlformats.org/officeDocument/2006/relationships/image" Target="../media/image93.png"/><Relationship Id="rId7"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4.png"/><Relationship Id="rId84" Type="http://schemas.openxmlformats.org/officeDocument/2006/relationships/image" Target="../media/image153.png"/><Relationship Id="rId83" Type="http://schemas.openxmlformats.org/officeDocument/2006/relationships/image" Target="../media/image175.png"/><Relationship Id="rId42" Type="http://schemas.openxmlformats.org/officeDocument/2006/relationships/image" Target="../media/image128.png"/><Relationship Id="rId86" Type="http://schemas.openxmlformats.org/officeDocument/2006/relationships/image" Target="../media/image156.png"/><Relationship Id="rId41" Type="http://schemas.openxmlformats.org/officeDocument/2006/relationships/image" Target="../media/image117.png"/><Relationship Id="rId85" Type="http://schemas.openxmlformats.org/officeDocument/2006/relationships/image" Target="../media/image163.png"/><Relationship Id="rId44" Type="http://schemas.openxmlformats.org/officeDocument/2006/relationships/image" Target="../media/image120.png"/><Relationship Id="rId88" Type="http://schemas.openxmlformats.org/officeDocument/2006/relationships/image" Target="../media/image155.png"/><Relationship Id="rId43" Type="http://schemas.openxmlformats.org/officeDocument/2006/relationships/image" Target="../media/image119.png"/><Relationship Id="rId87" Type="http://schemas.openxmlformats.org/officeDocument/2006/relationships/image" Target="../media/image167.png"/><Relationship Id="rId46" Type="http://schemas.openxmlformats.org/officeDocument/2006/relationships/image" Target="../media/image127.png"/><Relationship Id="rId45" Type="http://schemas.openxmlformats.org/officeDocument/2006/relationships/image" Target="../media/image144.png"/><Relationship Id="rId89" Type="http://schemas.openxmlformats.org/officeDocument/2006/relationships/image" Target="../media/image168.png"/><Relationship Id="rId80" Type="http://schemas.openxmlformats.org/officeDocument/2006/relationships/image" Target="../media/image162.jpg"/><Relationship Id="rId82" Type="http://schemas.openxmlformats.org/officeDocument/2006/relationships/image" Target="../media/image161.png"/><Relationship Id="rId81" Type="http://schemas.openxmlformats.org/officeDocument/2006/relationships/image" Target="../media/image169.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75.png"/><Relationship Id="rId4" Type="http://schemas.openxmlformats.org/officeDocument/2006/relationships/image" Target="../media/image85.png"/><Relationship Id="rId9" Type="http://schemas.openxmlformats.org/officeDocument/2006/relationships/image" Target="../media/image118.png"/><Relationship Id="rId48" Type="http://schemas.openxmlformats.org/officeDocument/2006/relationships/image" Target="../media/image130.png"/><Relationship Id="rId47" Type="http://schemas.openxmlformats.org/officeDocument/2006/relationships/image" Target="../media/image125.png"/><Relationship Id="rId49" Type="http://schemas.openxmlformats.org/officeDocument/2006/relationships/image" Target="../media/image123.png"/><Relationship Id="rId5" Type="http://schemas.openxmlformats.org/officeDocument/2006/relationships/image" Target="../media/image80.png"/><Relationship Id="rId6" Type="http://schemas.openxmlformats.org/officeDocument/2006/relationships/image" Target="../media/image77.png"/><Relationship Id="rId7" Type="http://schemas.openxmlformats.org/officeDocument/2006/relationships/image" Target="../media/image97.png"/><Relationship Id="rId8" Type="http://schemas.openxmlformats.org/officeDocument/2006/relationships/image" Target="../media/image104.png"/><Relationship Id="rId73" Type="http://schemas.openxmlformats.org/officeDocument/2006/relationships/image" Target="../media/image149.png"/><Relationship Id="rId72" Type="http://schemas.openxmlformats.org/officeDocument/2006/relationships/image" Target="../media/image143.png"/><Relationship Id="rId31" Type="http://schemas.openxmlformats.org/officeDocument/2006/relationships/image" Target="../media/image115.png"/><Relationship Id="rId75" Type="http://schemas.openxmlformats.org/officeDocument/2006/relationships/image" Target="../media/image150.png"/><Relationship Id="rId30" Type="http://schemas.openxmlformats.org/officeDocument/2006/relationships/image" Target="../media/image108.png"/><Relationship Id="rId74" Type="http://schemas.openxmlformats.org/officeDocument/2006/relationships/image" Target="../media/image171.png"/><Relationship Id="rId33" Type="http://schemas.openxmlformats.org/officeDocument/2006/relationships/image" Target="../media/image136.png"/><Relationship Id="rId77" Type="http://schemas.openxmlformats.org/officeDocument/2006/relationships/image" Target="../media/image154.png"/><Relationship Id="rId32" Type="http://schemas.openxmlformats.org/officeDocument/2006/relationships/image" Target="../media/image110.png"/><Relationship Id="rId76" Type="http://schemas.openxmlformats.org/officeDocument/2006/relationships/image" Target="../media/image152.png"/><Relationship Id="rId35" Type="http://schemas.openxmlformats.org/officeDocument/2006/relationships/image" Target="../media/image113.png"/><Relationship Id="rId79" Type="http://schemas.openxmlformats.org/officeDocument/2006/relationships/image" Target="../media/image173.png"/><Relationship Id="rId34" Type="http://schemas.openxmlformats.org/officeDocument/2006/relationships/image" Target="../media/image166.png"/><Relationship Id="rId78" Type="http://schemas.openxmlformats.org/officeDocument/2006/relationships/image" Target="../media/image159.png"/><Relationship Id="rId71" Type="http://schemas.openxmlformats.org/officeDocument/2006/relationships/image" Target="../media/image160.png"/><Relationship Id="rId70" Type="http://schemas.openxmlformats.org/officeDocument/2006/relationships/image" Target="../media/image158.png"/><Relationship Id="rId37" Type="http://schemas.openxmlformats.org/officeDocument/2006/relationships/image" Target="../media/image109.png"/><Relationship Id="rId36" Type="http://schemas.openxmlformats.org/officeDocument/2006/relationships/image" Target="../media/image126.png"/><Relationship Id="rId39" Type="http://schemas.openxmlformats.org/officeDocument/2006/relationships/image" Target="../media/image116.png"/><Relationship Id="rId38" Type="http://schemas.openxmlformats.org/officeDocument/2006/relationships/image" Target="../media/image140.png"/><Relationship Id="rId62" Type="http://schemas.openxmlformats.org/officeDocument/2006/relationships/image" Target="../media/image165.png"/><Relationship Id="rId61" Type="http://schemas.openxmlformats.org/officeDocument/2006/relationships/image" Target="../media/image141.png"/><Relationship Id="rId20" Type="http://schemas.openxmlformats.org/officeDocument/2006/relationships/image" Target="../media/image112.png"/><Relationship Id="rId64" Type="http://schemas.openxmlformats.org/officeDocument/2006/relationships/image" Target="../media/image145.png"/><Relationship Id="rId63" Type="http://schemas.openxmlformats.org/officeDocument/2006/relationships/image" Target="../media/image151.png"/><Relationship Id="rId22" Type="http://schemas.openxmlformats.org/officeDocument/2006/relationships/image" Target="../media/image102.png"/><Relationship Id="rId66" Type="http://schemas.openxmlformats.org/officeDocument/2006/relationships/image" Target="../media/image138.png"/><Relationship Id="rId21" Type="http://schemas.openxmlformats.org/officeDocument/2006/relationships/image" Target="../media/image94.png"/><Relationship Id="rId65" Type="http://schemas.openxmlformats.org/officeDocument/2006/relationships/image" Target="../media/image137.png"/><Relationship Id="rId24" Type="http://schemas.openxmlformats.org/officeDocument/2006/relationships/image" Target="../media/image103.png"/><Relationship Id="rId68" Type="http://schemas.openxmlformats.org/officeDocument/2006/relationships/image" Target="../media/image146.png"/><Relationship Id="rId23" Type="http://schemas.openxmlformats.org/officeDocument/2006/relationships/image" Target="../media/image106.png"/><Relationship Id="rId67" Type="http://schemas.openxmlformats.org/officeDocument/2006/relationships/image" Target="../media/image164.png"/><Relationship Id="rId60" Type="http://schemas.openxmlformats.org/officeDocument/2006/relationships/image" Target="../media/image148.png"/><Relationship Id="rId26" Type="http://schemas.openxmlformats.org/officeDocument/2006/relationships/image" Target="../media/image96.png"/><Relationship Id="rId25" Type="http://schemas.openxmlformats.org/officeDocument/2006/relationships/image" Target="../media/image101.png"/><Relationship Id="rId69" Type="http://schemas.openxmlformats.org/officeDocument/2006/relationships/image" Target="../media/image157.png"/><Relationship Id="rId28" Type="http://schemas.openxmlformats.org/officeDocument/2006/relationships/image" Target="../media/image105.png"/><Relationship Id="rId27" Type="http://schemas.openxmlformats.org/officeDocument/2006/relationships/image" Target="../media/image98.png"/><Relationship Id="rId29" Type="http://schemas.openxmlformats.org/officeDocument/2006/relationships/image" Target="../media/image111.png"/><Relationship Id="rId51" Type="http://schemas.openxmlformats.org/officeDocument/2006/relationships/image" Target="../media/image121.png"/><Relationship Id="rId50" Type="http://schemas.openxmlformats.org/officeDocument/2006/relationships/image" Target="../media/image131.png"/><Relationship Id="rId53" Type="http://schemas.openxmlformats.org/officeDocument/2006/relationships/image" Target="../media/image142.png"/><Relationship Id="rId52" Type="http://schemas.openxmlformats.org/officeDocument/2006/relationships/image" Target="../media/image129.png"/><Relationship Id="rId11" Type="http://schemas.openxmlformats.org/officeDocument/2006/relationships/image" Target="../media/image88.png"/><Relationship Id="rId55" Type="http://schemas.openxmlformats.org/officeDocument/2006/relationships/image" Target="../media/image133.png"/><Relationship Id="rId10" Type="http://schemas.openxmlformats.org/officeDocument/2006/relationships/image" Target="../media/image90.png"/><Relationship Id="rId54" Type="http://schemas.openxmlformats.org/officeDocument/2006/relationships/image" Target="../media/image135.png"/><Relationship Id="rId13" Type="http://schemas.openxmlformats.org/officeDocument/2006/relationships/image" Target="../media/image91.png"/><Relationship Id="rId57" Type="http://schemas.openxmlformats.org/officeDocument/2006/relationships/image" Target="../media/image147.png"/><Relationship Id="rId12" Type="http://schemas.openxmlformats.org/officeDocument/2006/relationships/image" Target="../media/image95.png"/><Relationship Id="rId56" Type="http://schemas.openxmlformats.org/officeDocument/2006/relationships/image" Target="../media/image132.png"/><Relationship Id="rId15" Type="http://schemas.openxmlformats.org/officeDocument/2006/relationships/image" Target="../media/image84.png"/><Relationship Id="rId59" Type="http://schemas.openxmlformats.org/officeDocument/2006/relationships/image" Target="../media/image139.png"/><Relationship Id="rId14" Type="http://schemas.openxmlformats.org/officeDocument/2006/relationships/image" Target="../media/image89.png"/><Relationship Id="rId58" Type="http://schemas.openxmlformats.org/officeDocument/2006/relationships/image" Target="../media/image134.png"/><Relationship Id="rId17" Type="http://schemas.openxmlformats.org/officeDocument/2006/relationships/image" Target="../media/image92.png"/><Relationship Id="rId16" Type="http://schemas.openxmlformats.org/officeDocument/2006/relationships/image" Target="../media/image87.jpg"/><Relationship Id="rId19" Type="http://schemas.openxmlformats.org/officeDocument/2006/relationships/image" Target="../media/image100.png"/><Relationship Id="rId18" Type="http://schemas.openxmlformats.org/officeDocument/2006/relationships/image" Target="../media/image9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0.png"/><Relationship Id="rId4" Type="http://schemas.openxmlformats.org/officeDocument/2006/relationships/image" Target="../media/image180.png"/><Relationship Id="rId5" Type="http://schemas.openxmlformats.org/officeDocument/2006/relationships/image" Target="../media/image182.png"/><Relationship Id="rId6" Type="http://schemas.openxmlformats.org/officeDocument/2006/relationships/image" Target="../media/image1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2.png"/><Relationship Id="rId4" Type="http://schemas.openxmlformats.org/officeDocument/2006/relationships/image" Target="../media/image249.png"/><Relationship Id="rId9" Type="http://schemas.openxmlformats.org/officeDocument/2006/relationships/hyperlink" Target="https://www.openmainframeproject.org/projects/cobol-check" TargetMode="External"/><Relationship Id="rId5" Type="http://schemas.openxmlformats.org/officeDocument/2006/relationships/image" Target="../media/image183.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74.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79.png"/><Relationship Id="rId5" Type="http://schemas.openxmlformats.org/officeDocument/2006/relationships/image" Target="../media/image170.png"/><Relationship Id="rId6" Type="http://schemas.openxmlformats.org/officeDocument/2006/relationships/image" Target="../media/image192.png"/><Relationship Id="rId7" Type="http://schemas.openxmlformats.org/officeDocument/2006/relationships/image" Target="../media/image185.png"/><Relationship Id="rId8" Type="http://schemas.openxmlformats.org/officeDocument/2006/relationships/image" Target="../media/image17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1.png"/><Relationship Id="rId4" Type="http://schemas.openxmlformats.org/officeDocument/2006/relationships/image" Target="../media/image1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4.png"/><Relationship Id="rId4" Type="http://schemas.openxmlformats.org/officeDocument/2006/relationships/image" Target="../media/image181.png"/><Relationship Id="rId5" Type="http://schemas.openxmlformats.org/officeDocument/2006/relationships/image" Target="../media/image18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1.png"/><Relationship Id="rId4" Type="http://schemas.openxmlformats.org/officeDocument/2006/relationships/image" Target="../media/image190.png"/><Relationship Id="rId5" Type="http://schemas.openxmlformats.org/officeDocument/2006/relationships/image" Target="../media/image252.png"/><Relationship Id="rId6" Type="http://schemas.openxmlformats.org/officeDocument/2006/relationships/image" Target="../media/image249.png"/><Relationship Id="rId7" Type="http://schemas.openxmlformats.org/officeDocument/2006/relationships/image" Target="../media/image250.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00.jpg"/><Relationship Id="rId9" Type="http://schemas.openxmlformats.org/officeDocument/2006/relationships/image" Target="../media/image195.png"/><Relationship Id="rId5" Type="http://schemas.openxmlformats.org/officeDocument/2006/relationships/image" Target="../media/image186.jpg"/><Relationship Id="rId6" Type="http://schemas.openxmlformats.org/officeDocument/2006/relationships/image" Target="../media/image194.png"/><Relationship Id="rId7" Type="http://schemas.openxmlformats.org/officeDocument/2006/relationships/image" Target="../media/image193.png"/><Relationship Id="rId8" Type="http://schemas.openxmlformats.org/officeDocument/2006/relationships/image" Target="../media/image214.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3.png"/><Relationship Id="rId4" Type="http://schemas.openxmlformats.org/officeDocument/2006/relationships/image" Target="../media/image191.png"/><Relationship Id="rId5" Type="http://schemas.openxmlformats.org/officeDocument/2006/relationships/image" Target="../media/image197.png"/><Relationship Id="rId6" Type="http://schemas.openxmlformats.org/officeDocument/2006/relationships/image" Target="../media/image19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198.png"/><Relationship Id="rId5" Type="http://schemas.openxmlformats.org/officeDocument/2006/relationships/image" Target="../media/image202.png"/><Relationship Id="rId6" Type="http://schemas.openxmlformats.org/officeDocument/2006/relationships/image" Target="../media/image210.png"/><Relationship Id="rId7" Type="http://schemas.openxmlformats.org/officeDocument/2006/relationships/image" Target="../media/image2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6.jpg"/><Relationship Id="rId4" Type="http://schemas.openxmlformats.org/officeDocument/2006/relationships/image" Target="../media/image204.png"/><Relationship Id="rId5" Type="http://schemas.openxmlformats.org/officeDocument/2006/relationships/image" Target="../media/image213.png"/><Relationship Id="rId6" Type="http://schemas.openxmlformats.org/officeDocument/2006/relationships/image" Target="../media/image206.png"/><Relationship Id="rId7" Type="http://schemas.openxmlformats.org/officeDocument/2006/relationships/image" Target="../media/image2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8.png"/><Relationship Id="rId6" Type="http://schemas.openxmlformats.org/officeDocument/2006/relationships/image" Target="../media/image209.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0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20.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5.png"/><Relationship Id="rId12" Type="http://schemas.openxmlformats.org/officeDocument/2006/relationships/image" Target="../media/image238.png"/><Relationship Id="rId15" Type="http://schemas.openxmlformats.org/officeDocument/2006/relationships/image" Target="../media/image221.png"/><Relationship Id="rId14" Type="http://schemas.openxmlformats.org/officeDocument/2006/relationships/image" Target="../media/image223.png"/><Relationship Id="rId17" Type="http://schemas.openxmlformats.org/officeDocument/2006/relationships/image" Target="../media/image217.png"/><Relationship Id="rId16" Type="http://schemas.openxmlformats.org/officeDocument/2006/relationships/image" Target="../media/image247.png"/><Relationship Id="rId19" Type="http://schemas.openxmlformats.org/officeDocument/2006/relationships/image" Target="../media/image229.png"/><Relationship Id="rId18" Type="http://schemas.openxmlformats.org/officeDocument/2006/relationships/image" Target="../media/image2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19.png"/><Relationship Id="rId8" Type="http://schemas.openxmlformats.org/officeDocument/2006/relationships/image" Target="../media/image2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8.png"/><Relationship Id="rId4" Type="http://schemas.openxmlformats.org/officeDocument/2006/relationships/image" Target="../media/image124.png"/><Relationship Id="rId5" Type="http://schemas.openxmlformats.org/officeDocument/2006/relationships/image" Target="../media/image74.png"/><Relationship Id="rId6" Type="http://schemas.openxmlformats.org/officeDocument/2006/relationships/image" Target="../media/image6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www.openmainframeproject.org/resources/careers" TargetMode="External"/><Relationship Id="rId4" Type="http://schemas.openxmlformats.org/officeDocument/2006/relationships/image" Target="../media/image2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2.xml"/><Relationship Id="rId3" Type="http://schemas.openxmlformats.org/officeDocument/2006/relationships/image" Target="../media/image225.png"/><Relationship Id="rId4" Type="http://schemas.openxmlformats.org/officeDocument/2006/relationships/image" Target="../media/image231.png"/><Relationship Id="rId9" Type="http://schemas.openxmlformats.org/officeDocument/2006/relationships/image" Target="../media/image234.png"/><Relationship Id="rId5" Type="http://schemas.openxmlformats.org/officeDocument/2006/relationships/image" Target="../media/image230.png"/><Relationship Id="rId6" Type="http://schemas.openxmlformats.org/officeDocument/2006/relationships/image" Target="../media/image241.png"/><Relationship Id="rId7" Type="http://schemas.openxmlformats.org/officeDocument/2006/relationships/image" Target="../media/image232.png"/><Relationship Id="rId8" Type="http://schemas.openxmlformats.org/officeDocument/2006/relationships/image" Target="../media/image233.png"/><Relationship Id="rId11" Type="http://schemas.openxmlformats.org/officeDocument/2006/relationships/image" Target="../media/image235.png"/><Relationship Id="rId10" Type="http://schemas.openxmlformats.org/officeDocument/2006/relationships/image" Target="../media/image2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39.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36.png"/><Relationship Id="rId5" Type="http://schemas.openxmlformats.org/officeDocument/2006/relationships/image" Target="../media/image245.png"/><Relationship Id="rId6" Type="http://schemas.openxmlformats.org/officeDocument/2006/relationships/image" Target="../media/image240.png"/><Relationship Id="rId7" Type="http://schemas.openxmlformats.org/officeDocument/2006/relationships/image" Target="../media/image244.png"/><Relationship Id="rId8" Type="http://schemas.openxmlformats.org/officeDocument/2006/relationships/image" Target="../media/image2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0" l="0" r="1438" t="0"/>
          <a:stretch/>
        </p:blipFill>
        <p:spPr>
          <a:xfrm>
            <a:off x="4434600" y="0"/>
            <a:ext cx="4470752"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43693" l="0" r="0" t="0"/>
          <a:stretch/>
        </p:blipFill>
        <p:spPr>
          <a:xfrm>
            <a:off x="0" y="908700"/>
            <a:ext cx="9144003" cy="36679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rotWithShape="1">
          <a:blip r:embed="rId4">
            <a:alphaModFix/>
          </a:blip>
          <a:srcRect b="38007" l="0" r="7808" t="0"/>
          <a:stretch/>
        </p:blipFill>
        <p:spPr>
          <a:xfrm>
            <a:off x="518550" y="867600"/>
            <a:ext cx="7524792" cy="3701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997" name="Google Shape;997;p126"/>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009" name="Google Shape;1009;p127"/>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5" name="Google Shape;1015;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6" name="Google Shape;1016;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7" name="Google Shape;1017;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8" name="Google Shape;1018;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9" name="Google Shape;1019;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20" name="Google Shape;1020;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1" name="Google Shape;1021;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2" name="Google Shape;1022;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8" name="Google Shape;1028;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9" name="Google Shape;1029;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30" name="Google Shape;1030;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1" name="Google Shape;1031;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2" name="Google Shape;1032;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8" name="Google Shape;1038;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9" name="Google Shape;1039;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40" name="Google Shape;1040;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1" name="Google Shape;1041;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2" name="Google Shape;1042;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3" name="Google Shape;1043;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50" name="Google Shape;1050;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1" name="Google Shape;1051;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2" name="Google Shape;1052;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3" name="Google Shape;1053;p131"/>
          <p:cNvGrpSpPr/>
          <p:nvPr/>
        </p:nvGrpSpPr>
        <p:grpSpPr>
          <a:xfrm>
            <a:off x="5080729" y="1320830"/>
            <a:ext cx="3486846" cy="1051791"/>
            <a:chOff x="4852425" y="1016000"/>
            <a:chExt cx="3816600" cy="1162200"/>
          </a:xfrm>
        </p:grpSpPr>
        <p:sp>
          <p:nvSpPr>
            <p:cNvPr id="1054" name="Google Shape;1054;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5" name="Google Shape;1055;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6" name="Google Shape;1056;p131"/>
          <p:cNvGrpSpPr/>
          <p:nvPr/>
        </p:nvGrpSpPr>
        <p:grpSpPr>
          <a:xfrm>
            <a:off x="5080729" y="2437078"/>
            <a:ext cx="3486846" cy="1051791"/>
            <a:chOff x="4852425" y="2173225"/>
            <a:chExt cx="3816600" cy="1162200"/>
          </a:xfrm>
        </p:grpSpPr>
        <p:sp>
          <p:nvSpPr>
            <p:cNvPr id="1057" name="Google Shape;1057;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8" name="Google Shape;1058;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9" name="Google Shape;1059;p131"/>
          <p:cNvGrpSpPr/>
          <p:nvPr/>
        </p:nvGrpSpPr>
        <p:grpSpPr>
          <a:xfrm>
            <a:off x="5080729" y="3553327"/>
            <a:ext cx="3486846" cy="1112382"/>
            <a:chOff x="4852425" y="3406650"/>
            <a:chExt cx="3816600" cy="1229152"/>
          </a:xfrm>
        </p:grpSpPr>
        <p:sp>
          <p:nvSpPr>
            <p:cNvPr id="1060" name="Google Shape;1060;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1" name="Google Shape;1061;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2" name="Google Shape;1062;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pic>
        <p:nvPicPr>
          <p:cNvPr id="1068" name="Google Shape;1068;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9" name="Google Shape;1069;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6" name="Google Shape;1076;p133"/>
          <p:cNvGrpSpPr/>
          <p:nvPr/>
        </p:nvGrpSpPr>
        <p:grpSpPr>
          <a:xfrm>
            <a:off x="557875" y="796100"/>
            <a:ext cx="2678801" cy="3901775"/>
            <a:chOff x="1718400" y="1321825"/>
            <a:chExt cx="2678801" cy="3901775"/>
          </a:xfrm>
        </p:grpSpPr>
        <p:pic>
          <p:nvPicPr>
            <p:cNvPr id="1077" name="Google Shape;1077;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8" name="Google Shape;1078;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9" name="Google Shape;1079;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80" name="Google Shape;1080;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1" name="Google Shape;1081;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2" name="Google Shape;1082;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3" name="Google Shape;1083;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4" name="Google Shape;1084;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1" name="Google Shape;1091;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2" name="Google Shape;1092;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3" name="Google Shape;1093;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4" name="Google Shape;1094;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5" name="Google Shape;1095;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1" name="Google Shape;1101;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2" name="Google Shape;1102;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3" name="Google Shape;1103;p135"/>
          <p:cNvGrpSpPr/>
          <p:nvPr/>
        </p:nvGrpSpPr>
        <p:grpSpPr>
          <a:xfrm>
            <a:off x="879958" y="4525041"/>
            <a:ext cx="2910942" cy="381009"/>
            <a:chOff x="879958" y="4525041"/>
            <a:chExt cx="2910942" cy="381009"/>
          </a:xfrm>
        </p:grpSpPr>
        <p:pic>
          <p:nvPicPr>
            <p:cNvPr id="1104" name="Google Shape;1104;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5" name="Google Shape;1105;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6" name="Google Shape;1106;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3" name="Google Shape;1113;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4" name="Google Shape;1114;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5" name="Google Shape;1115;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6" name="Google Shape;1116;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7" name="Google Shape;1117;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8" name="Google Shape;1118;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5" name="Google Shape;1125;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6" name="Google Shape;1126;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7" name="Google Shape;1127;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38"/>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39" name="Google Shape;1139;p139"/>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0" name="Google Shape;1140;p139"/>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47" name="Google Shape;1147;p14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48" name="Google Shape;1148;p140"/>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49" name="Google Shape;1149;p14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0" name="Google Shape;1150;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1" name="Google Shape;1151;p14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2" name="Google Shape;1152;p14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56" name="Shape 1156"/>
        <p:cNvGrpSpPr/>
        <p:nvPr/>
      </p:nvGrpSpPr>
      <p:grpSpPr>
        <a:xfrm>
          <a:off x="0" y="0"/>
          <a:ext cx="0" cy="0"/>
          <a:chOff x="0" y="0"/>
          <a:chExt cx="0" cy="0"/>
        </a:xfrm>
      </p:grpSpPr>
      <p:sp>
        <p:nvSpPr>
          <p:cNvPr id="1157" name="Google Shape;1157;p141"/>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58" name="Google Shape;1158;p141"/>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59" name="Google Shape;1159;p141"/>
          <p:cNvPicPr preferRelativeResize="0"/>
          <p:nvPr/>
        </p:nvPicPr>
        <p:blipFill rotWithShape="1">
          <a:blip r:embed="rId4">
            <a:alphaModFix/>
          </a:blip>
          <a:srcRect b="36352" l="0" r="0" t="4208"/>
          <a:stretch/>
        </p:blipFill>
        <p:spPr>
          <a:xfrm>
            <a:off x="0" y="770125"/>
            <a:ext cx="9138673" cy="3973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4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66" name="Google Shape;1166;p142"/>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142"/>
          <p:cNvPicPr preferRelativeResize="0"/>
          <p:nvPr/>
        </p:nvPicPr>
        <p:blipFill rotWithShape="1">
          <a:blip r:embed="rId3">
            <a:alphaModFix/>
          </a:blip>
          <a:srcRect b="0" l="6521" r="7899" t="0"/>
          <a:stretch/>
        </p:blipFill>
        <p:spPr>
          <a:xfrm>
            <a:off x="1832675" y="794825"/>
            <a:ext cx="5391375" cy="43128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74" name="Google Shape;1174;p143"/>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descr="12c copy" id="1180" name="Google Shape;1180;p144"/>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1" name="Google Shape;1181;p144"/>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2" name="Google Shape;1182;p144"/>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p144"/>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84" name="Google Shape;1184;p144"/>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85" name="Google Shape;1185;p144"/>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5"/>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197" name="Google Shape;1197;p146"/>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47"/>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04" name="Google Shape;1204;p147"/>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05" name="Google Shape;1205;p147"/>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06" name="Google Shape;1206;p147"/>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07" name="Google Shape;1207;p147"/>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08" name="Google Shape;1208;p147"/>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09" name="Google Shape;1209;p147"/>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0" name="Google Shape;1210;p147"/>
          <p:cNvGrpSpPr/>
          <p:nvPr/>
        </p:nvGrpSpPr>
        <p:grpSpPr>
          <a:xfrm>
            <a:off x="7449638" y="867226"/>
            <a:ext cx="1435200" cy="4071099"/>
            <a:chOff x="7850187" y="970151"/>
            <a:chExt cx="1435200" cy="4071099"/>
          </a:xfrm>
        </p:grpSpPr>
        <p:pic>
          <p:nvPicPr>
            <p:cNvPr id="1211" name="Google Shape;1211;p147"/>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12" name="Google Shape;1212;p147"/>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13" name="Google Shape;1213;p147"/>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14" name="Google Shape;1214;p147"/>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5" name="Google Shape;1215;p147"/>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6" name="Google Shape;1216;p147"/>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22" name="Google Shape;1222;p148"/>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23" name="Google Shape;1223;p148"/>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24" name="Google Shape;1224;p148"/>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0" name="Google Shape;1230;p149"/>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1" name="Google Shape;1231;p149"/>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32" name="Google Shape;1232;p149"/>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39" name="Google Shape;1239;p15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0" name="Google Shape;1240;p150"/>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1" name="Google Shape;1241;p150"/>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42" name="Google Shape;1242;p150"/>
          <p:cNvPicPr preferRelativeResize="0"/>
          <p:nvPr/>
        </p:nvPicPr>
        <p:blipFill rotWithShape="1">
          <a:blip r:embed="rId4">
            <a:alphaModFix/>
          </a:blip>
          <a:srcRect b="41900" l="7142" r="7211" t="10929"/>
          <a:stretch/>
        </p:blipFill>
        <p:spPr>
          <a:xfrm>
            <a:off x="4483875" y="943425"/>
            <a:ext cx="4029088" cy="361229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48" name="Google Shape;1248;p151"/>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249" name="Google Shape;1249;p151"/>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52"/>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55" name="Google Shape;1255;p152"/>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56" name="Google Shape;1256;p152"/>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57" name="Google Shape;1257;p152"/>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58" name="Google Shape;1258;p152"/>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59" name="Google Shape;1259;p152"/>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0" name="Google Shape;1260;p152"/>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1" name="Google Shape;1261;p152"/>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63" name="Google Shape;1263;p152"/>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64" name="Google Shape;1264;p152"/>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2"/>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2"/>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67" name="Google Shape;1267;p152"/>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68" name="Google Shape;1268;p152"/>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69" name="Google Shape;1269;p152"/>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0" name="Google Shape;1270;p152"/>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1" name="Google Shape;1271;p152"/>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72" name="Google Shape;1272;p152"/>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73" name="Google Shape;1273;p152"/>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74" name="Google Shape;1274;p152"/>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1" name="Google Shape;1281;p153"/>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82" name="Google Shape;1282;p153"/>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88" name="Google Shape;1288;p154"/>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89" name="Google Shape;1289;p154"/>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296" name="Google Shape;1296;p155"/>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297" name="Google Shape;1297;p155"/>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298" name="Google Shape;1298;p155"/>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05" name="Google Shape;1305;p156"/>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06" name="Google Shape;1306;p156"/>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307" name="Google Shape;1307;p156"/>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308" name="Google Shape;1308;p156"/>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309" name="Google Shape;1309;p156"/>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310" name="Google Shape;1310;p156"/>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graphicFrame>
        <p:nvGraphicFramePr>
          <p:cNvPr id="1315" name="Google Shape;1315;p157"/>
          <p:cNvGraphicFramePr/>
          <p:nvPr/>
        </p:nvGraphicFramePr>
        <p:xfrm>
          <a:off x="455612" y="750889"/>
          <a:ext cx="3000000" cy="3000000"/>
        </p:xfrm>
        <a:graphic>
          <a:graphicData uri="http://schemas.openxmlformats.org/drawingml/2006/table">
            <a:tbl>
              <a:tblPr>
                <a:noFill/>
                <a:tableStyleId>{E7BB2913-94F7-4A41-AA1D-4E3A74932206}</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16" name="Google Shape;1316;p157"/>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17" name="Google Shape;1317;p157"/>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18" name="Google Shape;1318;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58"/>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24" name="Google Shape;1324;p158"/>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